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006"/>
  </p:normalViewPr>
  <p:slideViewPr>
    <p:cSldViewPr snapToGrid="0">
      <p:cViewPr varScale="1">
        <p:scale>
          <a:sx n="71" d="100"/>
          <a:sy n="71" d="100"/>
        </p:scale>
        <p:origin x="67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2197D9-E3DB-384E-A0CF-318E245A000B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A72583-9F5E-EE4B-8B98-0285BC460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84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3C3CF1-03E6-4246-AD48-E7EC50EF735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889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E546-2D3E-28F7-A8EA-9C6713392D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04B0C2-F9E1-61F2-E1FF-EFCEAE178F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9AFAF-9C8F-A8B6-0D50-80FEBD3CB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D6AE7-3EFB-6EEF-5D12-CA62CD17D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58D2D-7305-0C14-C30A-BFE5705DB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162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32B09-9F61-9AA0-89C4-C58AECFB5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3B4467-F76F-39BE-D6CB-22BCC960B2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1251E-C14D-B64A-9E7E-E4DA570C9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07FBB-C629-8116-6B68-5E6B04983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FBEEF-F2CD-31B0-7FE0-11756CBC5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55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5C5493-829E-7DCA-7067-D7AE20B031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2BE923-39D2-6067-4852-B9BA449DC6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DF8C0-7747-2FC7-9583-7C63879EF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88617C-419C-7BCF-8AC7-7B20913E3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1303DC-87C0-0C11-2676-FD9ADB9BC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33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158FA-77B7-B951-6EBD-8E8760CE6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71FBB-AAA0-4B9C-3119-7CE6AB920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BF1CC-9B3D-0038-4123-4163261B9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66187-9E21-E1A8-02BC-3BECE9B0F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4628F2-2924-A936-4BEB-38EE93AD4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858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A04FA-D86F-D9D9-A921-2ECDC0485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7A8EE-ED4C-90CC-BED1-1BC55E8F6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6DACE1-CED8-1FD1-8202-458FCA9D9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CBD52-B771-EE57-692C-7F64B86F1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DFBDF-939D-CDF6-20C9-33A229D9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3604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DB87B-EA34-58A7-9FB2-ADEDB5962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88FA5-0B8B-E93C-6E21-38A611481B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8F6908-8FCD-7465-8E83-BAB11A661E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DF61EC-8FAD-CB12-101F-EFE1C9139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4848F-14BD-1269-CAE0-D7F732387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2E1EA2-CE86-0789-9C2B-A41A31FB9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9362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6AA31-043D-5D2B-8D1C-C2826CCC5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02E169-BA6F-2CAE-1F94-5F10A1E01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3E701A-3B70-B20A-5252-12E1AA2863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5C0840-70AC-F70D-669B-F77380D52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678D47-EE3B-338B-18D7-A38CEF2277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5D2FC0-DED2-F6B3-F143-314EE67D8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B3AAA3-7304-4DCB-E891-AFF8A18E2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5BF0E2B-A08B-8D99-2CED-D2375622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1475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E5927-5733-0A17-C644-6BCD04B9B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F04AF2-28B8-E031-6295-EDDD12A02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B3CACE-C5BC-77C6-1ED3-46209023B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C74EC3-2038-1474-9524-8BEE92631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238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299AEA-864D-0E3D-23F4-4E094D65B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FF3140-0EBA-8092-A96E-D079228BC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1A67E-35F1-E6C5-B297-F70369F70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780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6D795-44B7-5955-EC84-6142C539C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5E8FF-6355-B690-C465-228D975E2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04D1F-D4C4-9D17-8A9F-EE3098F2EE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CCA92B-E81A-8295-0C36-28D76E72A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2DB6D6-1461-4320-093D-423A4729C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9048CD-B3C4-2889-E02F-6E623266D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936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40A2C-B5B3-F373-1601-6B368F756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0FAFA8-84A1-9D3A-842B-AA1933E81E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1AA4ED-0FEC-3028-2BCB-22872DB57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CFF6C7-C3B9-003C-BA5A-26AA72529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8AEB5-93FE-20F8-7734-075E14F22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EE7E8-B3B9-752C-74E0-FFF90E8DD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129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0941DB-AF8A-6A7E-2CF7-BD06C3F2F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F74EB-EA6B-56EA-9106-CE24FBD3D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92164-0CF9-C30E-0E20-32E13A1924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8B4153-A156-724D-8958-1207ED1ABB52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88959-E0E8-DDA4-E81A-3FB5E06155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65BA7-21AC-1DB1-5E32-ECFFD7738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03DFB-5776-534F-B36D-EB283E6FA3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951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768D31C-2FDD-9DBA-BC47-1BAC04146702}"/>
              </a:ext>
            </a:extLst>
          </p:cNvPr>
          <p:cNvGrpSpPr/>
          <p:nvPr/>
        </p:nvGrpSpPr>
        <p:grpSpPr>
          <a:xfrm>
            <a:off x="260588" y="3302876"/>
            <a:ext cx="1087064" cy="756358"/>
            <a:chOff x="3371606" y="2120637"/>
            <a:chExt cx="1429787" cy="76821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C6835F9-85AC-43C7-AF68-61B1A16D8B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0277" t="20721" r="56312" b="72633"/>
            <a:stretch/>
          </p:blipFill>
          <p:spPr>
            <a:xfrm>
              <a:off x="3371606" y="2120637"/>
              <a:ext cx="1429787" cy="768214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719AE0D-89B7-55DA-9C1E-9D5B8E6EF48D}"/>
                </a:ext>
              </a:extLst>
            </p:cNvPr>
            <p:cNvSpPr/>
            <p:nvPr/>
          </p:nvSpPr>
          <p:spPr>
            <a:xfrm>
              <a:off x="3371606" y="2120637"/>
              <a:ext cx="293428" cy="3841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Up Arrow 12">
            <a:extLst>
              <a:ext uri="{FF2B5EF4-FFF2-40B4-BE49-F238E27FC236}">
                <a16:creationId xmlns:a16="http://schemas.microsoft.com/office/drawing/2014/main" id="{A081CBBF-0683-FB7A-C003-B7D2CF1BD0B1}"/>
              </a:ext>
            </a:extLst>
          </p:cNvPr>
          <p:cNvSpPr/>
          <p:nvPr/>
        </p:nvSpPr>
        <p:spPr>
          <a:xfrm rot="3452087">
            <a:off x="1822543" y="1464106"/>
            <a:ext cx="207264" cy="1440000"/>
          </a:xfrm>
          <a:prstGeom prst="upArrow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CDCB89A-B21B-F5E5-56CE-D191C23FDB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080" t="52379" r="33368" b="26569"/>
          <a:stretch/>
        </p:blipFill>
        <p:spPr>
          <a:xfrm>
            <a:off x="2595365" y="3074157"/>
            <a:ext cx="920416" cy="14437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9FF22E5-5E50-352B-DAAC-87CF648A70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9" t="89212" r="83864" b="5946"/>
          <a:stretch/>
        </p:blipFill>
        <p:spPr>
          <a:xfrm rot="16200000">
            <a:off x="3228528" y="3526597"/>
            <a:ext cx="1443794" cy="53891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0AC8D86-61C7-853D-6272-85A693FFBF76}"/>
              </a:ext>
            </a:extLst>
          </p:cNvPr>
          <p:cNvSpPr txBox="1"/>
          <p:nvPr/>
        </p:nvSpPr>
        <p:spPr>
          <a:xfrm>
            <a:off x="2644294" y="5430466"/>
            <a:ext cx="201850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latin typeface="Helvetica" pitchFamily="2" charset="0"/>
              </a:rPr>
              <a:t>Unfolding forces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AE1506B-7240-3B8B-669C-155BBA0154EF}"/>
              </a:ext>
            </a:extLst>
          </p:cNvPr>
          <p:cNvCxnSpPr>
            <a:cxnSpLocks/>
          </p:cNvCxnSpPr>
          <p:nvPr/>
        </p:nvCxnSpPr>
        <p:spPr>
          <a:xfrm flipV="1">
            <a:off x="3580191" y="4790685"/>
            <a:ext cx="0" cy="549233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AFFA42C1-C2BC-47AD-1EFF-6F88DD5B6C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481" t="36196" r="53873" b="58008"/>
          <a:stretch/>
        </p:blipFill>
        <p:spPr>
          <a:xfrm rot="19541856">
            <a:off x="1615807" y="2244722"/>
            <a:ext cx="1070970" cy="577910"/>
          </a:xfrm>
          <a:prstGeom prst="rect">
            <a:avLst/>
          </a:prstGeom>
        </p:spPr>
      </p:pic>
      <p:sp>
        <p:nvSpPr>
          <p:cNvPr id="25" name="Up Arrow 24">
            <a:extLst>
              <a:ext uri="{FF2B5EF4-FFF2-40B4-BE49-F238E27FC236}">
                <a16:creationId xmlns:a16="http://schemas.microsoft.com/office/drawing/2014/main" id="{85848365-5D7C-595E-026A-6C4CD777CB91}"/>
              </a:ext>
            </a:extLst>
          </p:cNvPr>
          <p:cNvSpPr/>
          <p:nvPr/>
        </p:nvSpPr>
        <p:spPr>
          <a:xfrm rot="5400000">
            <a:off x="1823180" y="3270314"/>
            <a:ext cx="349785" cy="920417"/>
          </a:xfrm>
          <a:prstGeom prst="upArrow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750F758-1049-6778-1771-7BD3719FF3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692" t="35971" r="35377" b="56076"/>
          <a:stretch/>
        </p:blipFill>
        <p:spPr>
          <a:xfrm>
            <a:off x="4161504" y="1097776"/>
            <a:ext cx="745992" cy="588548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152FD7C7-00BA-E612-41A2-D0742AC24E10}"/>
              </a:ext>
            </a:extLst>
          </p:cNvPr>
          <p:cNvGrpSpPr/>
          <p:nvPr/>
        </p:nvGrpSpPr>
        <p:grpSpPr>
          <a:xfrm>
            <a:off x="3068382" y="807150"/>
            <a:ext cx="946814" cy="1044724"/>
            <a:chOff x="6366240" y="765912"/>
            <a:chExt cx="608030" cy="685581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B25C3DB3-00D6-6DFF-8441-826A2AFA43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910" t="30507" r="39897" b="64093"/>
            <a:stretch/>
          </p:blipFill>
          <p:spPr>
            <a:xfrm>
              <a:off x="6366240" y="765912"/>
              <a:ext cx="608030" cy="685581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6E2222F-5718-6C38-DB85-1DECB07F5E5B}"/>
                </a:ext>
              </a:extLst>
            </p:cNvPr>
            <p:cNvSpPr/>
            <p:nvPr/>
          </p:nvSpPr>
          <p:spPr>
            <a:xfrm>
              <a:off x="6366240" y="1234215"/>
              <a:ext cx="93118" cy="217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18F902F-AE98-4E53-6CB0-5015B155AAC1}"/>
                </a:ext>
              </a:extLst>
            </p:cNvPr>
            <p:cNvSpPr/>
            <p:nvPr/>
          </p:nvSpPr>
          <p:spPr>
            <a:xfrm>
              <a:off x="6881152" y="840515"/>
              <a:ext cx="93118" cy="2172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6C75BA1-ADB1-B442-9ADB-C7C32C41D846}"/>
              </a:ext>
            </a:extLst>
          </p:cNvPr>
          <p:cNvGrpSpPr/>
          <p:nvPr/>
        </p:nvGrpSpPr>
        <p:grpSpPr>
          <a:xfrm>
            <a:off x="1029634" y="1438043"/>
            <a:ext cx="1127342" cy="629595"/>
            <a:chOff x="3676779" y="1399687"/>
            <a:chExt cx="1127342" cy="62959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68A022F-9F43-E7C6-ABE9-51931CA3D1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5553" t="30792" r="53873" b="63762"/>
            <a:stretch/>
          </p:blipFill>
          <p:spPr>
            <a:xfrm rot="19541846">
              <a:off x="3676779" y="1399687"/>
              <a:ext cx="1127342" cy="629595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4BE60C8E-1614-4305-C7D1-2EA0811CB1D6}"/>
                </a:ext>
              </a:extLst>
            </p:cNvPr>
            <p:cNvSpPr/>
            <p:nvPr/>
          </p:nvSpPr>
          <p:spPr>
            <a:xfrm rot="19296552">
              <a:off x="3965886" y="1477537"/>
              <a:ext cx="137425" cy="1284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AE2FFE66-8B5C-A6AE-7A6E-CD8EEB6319A2}"/>
                </a:ext>
              </a:extLst>
            </p:cNvPr>
            <p:cNvSpPr/>
            <p:nvPr/>
          </p:nvSpPr>
          <p:spPr>
            <a:xfrm rot="19430148">
              <a:off x="4631309" y="1479457"/>
              <a:ext cx="159425" cy="1360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14A7C4CF-EABD-4454-A64F-3FE1BD190C4D}"/>
              </a:ext>
            </a:extLst>
          </p:cNvPr>
          <p:cNvSpPr txBox="1"/>
          <p:nvPr/>
        </p:nvSpPr>
        <p:spPr>
          <a:xfrm>
            <a:off x="4288754" y="3905966"/>
            <a:ext cx="215091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Helvetica" pitchFamily="2" charset="0"/>
              </a:rPr>
              <a:t>Cleavage and dissociation</a:t>
            </a:r>
          </a:p>
        </p:txBody>
      </p:sp>
      <p:sp>
        <p:nvSpPr>
          <p:cNvPr id="37" name="Up Arrow 36">
            <a:extLst>
              <a:ext uri="{FF2B5EF4-FFF2-40B4-BE49-F238E27FC236}">
                <a16:creationId xmlns:a16="http://schemas.microsoft.com/office/drawing/2014/main" id="{E1B06A6B-4398-5889-BBC4-7F59F195802A}"/>
              </a:ext>
            </a:extLst>
          </p:cNvPr>
          <p:cNvSpPr/>
          <p:nvPr/>
        </p:nvSpPr>
        <p:spPr>
          <a:xfrm rot="5400000">
            <a:off x="4867482" y="3291644"/>
            <a:ext cx="207265" cy="731041"/>
          </a:xfrm>
          <a:prstGeom prst="upArrow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Up Arrow 37">
            <a:extLst>
              <a:ext uri="{FF2B5EF4-FFF2-40B4-BE49-F238E27FC236}">
                <a16:creationId xmlns:a16="http://schemas.microsoft.com/office/drawing/2014/main" id="{9841E6BB-EC2F-B077-19C8-C7170E4595A1}"/>
              </a:ext>
            </a:extLst>
          </p:cNvPr>
          <p:cNvSpPr/>
          <p:nvPr/>
        </p:nvSpPr>
        <p:spPr>
          <a:xfrm rot="5400000">
            <a:off x="5836534" y="3294859"/>
            <a:ext cx="207265" cy="731041"/>
          </a:xfrm>
          <a:prstGeom prst="upArrow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Up Arrow 38">
            <a:extLst>
              <a:ext uri="{FF2B5EF4-FFF2-40B4-BE49-F238E27FC236}">
                <a16:creationId xmlns:a16="http://schemas.microsoft.com/office/drawing/2014/main" id="{3C2F9EAB-82E0-2E7D-CD3D-62064696848A}"/>
              </a:ext>
            </a:extLst>
          </p:cNvPr>
          <p:cNvSpPr/>
          <p:nvPr/>
        </p:nvSpPr>
        <p:spPr>
          <a:xfrm rot="5400000">
            <a:off x="5348913" y="2561149"/>
            <a:ext cx="207264" cy="1693901"/>
          </a:xfrm>
          <a:prstGeom prst="upArrow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721C685-2F97-544E-ACB3-EB7C0B364828}"/>
              </a:ext>
            </a:extLst>
          </p:cNvPr>
          <p:cNvSpPr txBox="1"/>
          <p:nvPr/>
        </p:nvSpPr>
        <p:spPr>
          <a:xfrm>
            <a:off x="4685923" y="2893335"/>
            <a:ext cx="155683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Dissociation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9E6E5D5-9D3A-8AA4-ED19-BD69B93EC1E5}"/>
              </a:ext>
            </a:extLst>
          </p:cNvPr>
          <p:cNvSpPr txBox="1"/>
          <p:nvPr/>
        </p:nvSpPr>
        <p:spPr>
          <a:xfrm>
            <a:off x="7462921" y="4305116"/>
            <a:ext cx="864852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000BA3"/>
                </a:solidFill>
                <a:latin typeface="Helvetica" pitchFamily="2" charset="0"/>
              </a:rPr>
              <a:t>1–48 TTR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85B1A44E-F736-D10B-A9E2-CCB50AC09061}"/>
              </a:ext>
            </a:extLst>
          </p:cNvPr>
          <p:cNvGrpSpPr/>
          <p:nvPr/>
        </p:nvGrpSpPr>
        <p:grpSpPr>
          <a:xfrm>
            <a:off x="6678801" y="4141774"/>
            <a:ext cx="743652" cy="603684"/>
            <a:chOff x="11051497" y="1835080"/>
            <a:chExt cx="787827" cy="784594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4D93D50A-590E-2E84-25F8-F8381B49DA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6934" t="8242" r="50017" b="88944"/>
            <a:stretch/>
          </p:blipFill>
          <p:spPr>
            <a:xfrm>
              <a:off x="11051497" y="1835080"/>
              <a:ext cx="784121" cy="784594"/>
            </a:xfrm>
            <a:prstGeom prst="rect">
              <a:avLst/>
            </a:prstGeom>
          </p:spPr>
        </p:pic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EA8D0F7-9CFD-8403-32DE-E8F38003D47A}"/>
                </a:ext>
              </a:extLst>
            </p:cNvPr>
            <p:cNvSpPr/>
            <p:nvPr/>
          </p:nvSpPr>
          <p:spPr>
            <a:xfrm>
              <a:off x="11750974" y="1838744"/>
              <a:ext cx="88350" cy="2781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86D008D7-913F-B2CC-B0AE-0D60ECF94D87}"/>
              </a:ext>
            </a:extLst>
          </p:cNvPr>
          <p:cNvGrpSpPr/>
          <p:nvPr/>
        </p:nvGrpSpPr>
        <p:grpSpPr>
          <a:xfrm>
            <a:off x="6601077" y="2150561"/>
            <a:ext cx="980258" cy="1031279"/>
            <a:chOff x="10613274" y="3659205"/>
            <a:chExt cx="1019276" cy="1243782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4452C030-343D-B432-29E4-2B20D2166D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1307" t="30792" r="53873" b="63762"/>
            <a:stretch/>
          </p:blipFill>
          <p:spPr>
            <a:xfrm>
              <a:off x="10615344" y="3659205"/>
              <a:ext cx="1015136" cy="1243782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44C1E8C-7E19-AB2E-4ABD-49658369B507}"/>
                </a:ext>
              </a:extLst>
            </p:cNvPr>
            <p:cNvSpPr/>
            <p:nvPr/>
          </p:nvSpPr>
          <p:spPr>
            <a:xfrm>
              <a:off x="11328451" y="4481912"/>
              <a:ext cx="304099" cy="18918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E1B0BA84-F54D-3F41-A9FD-D0BAD7B88D93}"/>
                </a:ext>
              </a:extLst>
            </p:cNvPr>
            <p:cNvSpPr/>
            <p:nvPr/>
          </p:nvSpPr>
          <p:spPr>
            <a:xfrm>
              <a:off x="10613274" y="4302125"/>
              <a:ext cx="45719" cy="1575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A3504E0-0B6D-E3F7-7EE9-395875D121F1}"/>
                </a:ext>
              </a:extLst>
            </p:cNvPr>
            <p:cNvSpPr/>
            <p:nvPr/>
          </p:nvSpPr>
          <p:spPr>
            <a:xfrm>
              <a:off x="10636133" y="4335615"/>
              <a:ext cx="45719" cy="1575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31246E1A-8DE5-62FE-C224-0258B8F19569}"/>
                </a:ext>
              </a:extLst>
            </p:cNvPr>
            <p:cNvSpPr/>
            <p:nvPr/>
          </p:nvSpPr>
          <p:spPr>
            <a:xfrm>
              <a:off x="10654275" y="4371894"/>
              <a:ext cx="45719" cy="1575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FD8B46B3-267D-AD37-E00A-1878ED61CE36}"/>
              </a:ext>
            </a:extLst>
          </p:cNvPr>
          <p:cNvSpPr txBox="1"/>
          <p:nvPr/>
        </p:nvSpPr>
        <p:spPr>
          <a:xfrm>
            <a:off x="7422452" y="3415702"/>
            <a:ext cx="1034770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  <a:latin typeface="Helvetica" pitchFamily="2" charset="0"/>
              </a:rPr>
              <a:t>49–127 TTR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B444BB1-37B3-7143-C74E-EAB3F82DEC6F}"/>
              </a:ext>
            </a:extLst>
          </p:cNvPr>
          <p:cNvSpPr txBox="1"/>
          <p:nvPr/>
        </p:nvSpPr>
        <p:spPr>
          <a:xfrm>
            <a:off x="7632767" y="2437474"/>
            <a:ext cx="976277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51E100"/>
                </a:solidFill>
                <a:latin typeface="Helvetica" pitchFamily="2" charset="0"/>
              </a:rPr>
              <a:t>Full length subunit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CB6CD0-1866-FE62-D772-5E476B4D7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2083" y="2871967"/>
            <a:ext cx="1501543" cy="1187267"/>
          </a:xfrm>
          <a:prstGeom prst="rect">
            <a:avLst/>
          </a:prstGeom>
        </p:spPr>
      </p:pic>
      <p:sp>
        <p:nvSpPr>
          <p:cNvPr id="7" name="Up Arrow 6">
            <a:extLst>
              <a:ext uri="{FF2B5EF4-FFF2-40B4-BE49-F238E27FC236}">
                <a16:creationId xmlns:a16="http://schemas.microsoft.com/office/drawing/2014/main" id="{22AEA58C-7C2E-B642-2157-C02F581A83B0}"/>
              </a:ext>
            </a:extLst>
          </p:cNvPr>
          <p:cNvSpPr/>
          <p:nvPr/>
        </p:nvSpPr>
        <p:spPr>
          <a:xfrm rot="5400000">
            <a:off x="9255031" y="2776022"/>
            <a:ext cx="207265" cy="1708794"/>
          </a:xfrm>
          <a:prstGeom prst="upArrow">
            <a:avLst/>
          </a:prstGeom>
          <a:solidFill>
            <a:schemeClr val="tx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Up Arrow 13">
            <a:extLst>
              <a:ext uri="{FF2B5EF4-FFF2-40B4-BE49-F238E27FC236}">
                <a16:creationId xmlns:a16="http://schemas.microsoft.com/office/drawing/2014/main" id="{53507EE5-D164-6C15-CE3A-9AB3003C54E0}"/>
              </a:ext>
            </a:extLst>
          </p:cNvPr>
          <p:cNvSpPr/>
          <p:nvPr/>
        </p:nvSpPr>
        <p:spPr>
          <a:xfrm rot="5400000">
            <a:off x="9255034" y="2551784"/>
            <a:ext cx="207264" cy="1708794"/>
          </a:xfrm>
          <a:prstGeom prst="upArrow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832E9B6-51CF-1867-074C-4D8E029B5924}"/>
              </a:ext>
            </a:extLst>
          </p:cNvPr>
          <p:cNvSpPr txBox="1"/>
          <p:nvPr/>
        </p:nvSpPr>
        <p:spPr>
          <a:xfrm>
            <a:off x="8406440" y="2913771"/>
            <a:ext cx="200567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Fibrils formation</a:t>
            </a:r>
          </a:p>
        </p:txBody>
      </p:sp>
      <p:sp>
        <p:nvSpPr>
          <p:cNvPr id="16" name="Up Arrow 15">
            <a:extLst>
              <a:ext uri="{FF2B5EF4-FFF2-40B4-BE49-F238E27FC236}">
                <a16:creationId xmlns:a16="http://schemas.microsoft.com/office/drawing/2014/main" id="{5FCA88BC-4724-470E-37F9-2859E622B3E6}"/>
              </a:ext>
            </a:extLst>
          </p:cNvPr>
          <p:cNvSpPr/>
          <p:nvPr/>
        </p:nvSpPr>
        <p:spPr>
          <a:xfrm rot="10800000">
            <a:off x="3493282" y="2113416"/>
            <a:ext cx="86909" cy="591982"/>
          </a:xfrm>
          <a:prstGeom prst="upArrow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E4E4B19-E6AC-7C5B-9EB9-B7DB593E477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1758" t="52885" r="28445" b="31499"/>
          <a:stretch/>
        </p:blipFill>
        <p:spPr>
          <a:xfrm>
            <a:off x="6649873" y="3291120"/>
            <a:ext cx="813048" cy="603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279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Widescreen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Aldostefano Porcari</dc:creator>
  <cp:lastModifiedBy>Laxmi Dharmapuri (Integra)</cp:lastModifiedBy>
  <cp:revision>1</cp:revision>
  <dcterms:created xsi:type="dcterms:W3CDTF">2025-11-09T17:35:28Z</dcterms:created>
  <dcterms:modified xsi:type="dcterms:W3CDTF">2025-11-14T16:48:45Z</dcterms:modified>
</cp:coreProperties>
</file>

<file path=docProps/thumbnail.jpeg>
</file>